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060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24ED93-FFB6-4B9E-91AA-971203DFC471}" v="43" dt="2025-10-07T20:02:04.4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ah Downey" userId="425b3c72-20b9-46ca-9b50-e891e7a5a4a9" providerId="ADAL" clId="{1467C23B-B1D3-428A-9463-78AEAC95AED2}"/>
    <pc:docChg chg="undo redo custSel addSld delSld modSld sldOrd">
      <pc:chgData name="Leah Downey" userId="425b3c72-20b9-46ca-9b50-e891e7a5a4a9" providerId="ADAL" clId="{1467C23B-B1D3-428A-9463-78AEAC95AED2}" dt="2025-10-07T20:03:47.447" v="467" actId="2696"/>
      <pc:docMkLst>
        <pc:docMk/>
      </pc:docMkLst>
      <pc:sldChg chg="addSp delSp modSp add del mod ord setBg modShow">
        <pc:chgData name="Leah Downey" userId="425b3c72-20b9-46ca-9b50-e891e7a5a4a9" providerId="ADAL" clId="{1467C23B-B1D3-428A-9463-78AEAC95AED2}" dt="2025-10-07T20:03:47.447" v="467" actId="2696"/>
        <pc:sldMkLst>
          <pc:docMk/>
          <pc:sldMk cId="3095619898" sldId="257"/>
        </pc:sldMkLst>
        <pc:spChg chg="add mod">
          <ac:chgData name="Leah Downey" userId="425b3c72-20b9-46ca-9b50-e891e7a5a4a9" providerId="ADAL" clId="{1467C23B-B1D3-428A-9463-78AEAC95AED2}" dt="2025-10-06T15:05:13.506" v="448" actId="1076"/>
          <ac:spMkLst>
            <pc:docMk/>
            <pc:sldMk cId="3095619898" sldId="257"/>
            <ac:spMk id="6" creationId="{F3EE4494-BB0D-3628-5E7C-42F8F35D6CD8}"/>
          </ac:spMkLst>
        </pc:spChg>
        <pc:spChg chg="add mod">
          <ac:chgData name="Leah Downey" userId="425b3c72-20b9-46ca-9b50-e891e7a5a4a9" providerId="ADAL" clId="{1467C23B-B1D3-428A-9463-78AEAC95AED2}" dt="2025-10-06T14:34:38.766" v="269" actId="20577"/>
          <ac:spMkLst>
            <pc:docMk/>
            <pc:sldMk cId="3095619898" sldId="257"/>
            <ac:spMk id="7" creationId="{E379DF67-2EE6-B176-D5B4-2631204A1550}"/>
          </ac:spMkLst>
        </pc:spChg>
        <pc:spChg chg="add">
          <ac:chgData name="Leah Downey" userId="425b3c72-20b9-46ca-9b50-e891e7a5a4a9" providerId="ADAL" clId="{1467C23B-B1D3-428A-9463-78AEAC95AED2}" dt="2025-10-06T14:26:00.312" v="4" actId="26606"/>
          <ac:spMkLst>
            <pc:docMk/>
            <pc:sldMk cId="3095619898" sldId="257"/>
            <ac:spMk id="10" creationId="{42A4FC2C-047E-45A5-965D-8E1E3BF09BC6}"/>
          </ac:spMkLst>
        </pc:spChg>
        <pc:picChg chg="add del mod">
          <ac:chgData name="Leah Downey" userId="425b3c72-20b9-46ca-9b50-e891e7a5a4a9" providerId="ADAL" clId="{1467C23B-B1D3-428A-9463-78AEAC95AED2}" dt="2025-10-06T14:25:24.788" v="2" actId="478"/>
          <ac:picMkLst>
            <pc:docMk/>
            <pc:sldMk cId="3095619898" sldId="257"/>
            <ac:picMk id="3" creationId="{5862060C-D9A4-D21E-6CF1-CE7EDD8EAABC}"/>
          </ac:picMkLst>
        </pc:picChg>
        <pc:picChg chg="add mod">
          <ac:chgData name="Leah Downey" userId="425b3c72-20b9-46ca-9b50-e891e7a5a4a9" providerId="ADAL" clId="{1467C23B-B1D3-428A-9463-78AEAC95AED2}" dt="2025-10-07T20:02:04.402" v="466"/>
          <ac:picMkLst>
            <pc:docMk/>
            <pc:sldMk cId="3095619898" sldId="257"/>
            <ac:picMk id="5" creationId="{66F94C70-4C80-3FF9-9A3A-0954F81F69A4}"/>
          </ac:picMkLst>
        </pc:picChg>
      </pc:sldChg>
      <pc:sldChg chg="addSp delSp modSp add del mod">
        <pc:chgData name="Leah Downey" userId="425b3c72-20b9-46ca-9b50-e891e7a5a4a9" providerId="ADAL" clId="{1467C23B-B1D3-428A-9463-78AEAC95AED2}" dt="2025-10-07T20:03:47.447" v="467" actId="2696"/>
        <pc:sldMkLst>
          <pc:docMk/>
          <pc:sldMk cId="867100754" sldId="258"/>
        </pc:sldMkLst>
        <pc:spChg chg="mod">
          <ac:chgData name="Leah Downey" userId="425b3c72-20b9-46ca-9b50-e891e7a5a4a9" providerId="ADAL" clId="{1467C23B-B1D3-428A-9463-78AEAC95AED2}" dt="2025-10-06T15:07:25.890" v="460" actId="1076"/>
          <ac:spMkLst>
            <pc:docMk/>
            <pc:sldMk cId="867100754" sldId="258"/>
            <ac:spMk id="6" creationId="{50D3F74E-1210-E859-BCED-FE36CD3D0569}"/>
          </ac:spMkLst>
        </pc:spChg>
        <pc:picChg chg="add del mod">
          <ac:chgData name="Leah Downey" userId="425b3c72-20b9-46ca-9b50-e891e7a5a4a9" providerId="ADAL" clId="{1467C23B-B1D3-428A-9463-78AEAC95AED2}" dt="2025-10-06T14:38:34.275" v="274" actId="478"/>
          <ac:picMkLst>
            <pc:docMk/>
            <pc:sldMk cId="867100754" sldId="258"/>
            <ac:picMk id="3" creationId="{EF5CDBAC-0337-A7D0-1C33-B0157A4BABEB}"/>
          </ac:picMkLst>
        </pc:picChg>
        <pc:picChg chg="add del mod">
          <ac:chgData name="Leah Downey" userId="425b3c72-20b9-46ca-9b50-e891e7a5a4a9" providerId="ADAL" clId="{1467C23B-B1D3-428A-9463-78AEAC95AED2}" dt="2025-10-06T14:43:52.733" v="340" actId="14826"/>
          <ac:picMkLst>
            <pc:docMk/>
            <pc:sldMk cId="867100754" sldId="258"/>
            <ac:picMk id="5" creationId="{530F0D45-2060-32F3-42AC-B1377C7D9E1E}"/>
          </ac:picMkLst>
        </pc:picChg>
      </pc:sldChg>
      <pc:sldChg chg="addSp delSp modSp add del mod ord modShow">
        <pc:chgData name="Leah Downey" userId="425b3c72-20b9-46ca-9b50-e891e7a5a4a9" providerId="ADAL" clId="{1467C23B-B1D3-428A-9463-78AEAC95AED2}" dt="2025-10-07T20:03:47.447" v="467" actId="2696"/>
        <pc:sldMkLst>
          <pc:docMk/>
          <pc:sldMk cId="1610669870" sldId="259"/>
        </pc:sldMkLst>
        <pc:spChg chg="mod">
          <ac:chgData name="Leah Downey" userId="425b3c72-20b9-46ca-9b50-e891e7a5a4a9" providerId="ADAL" clId="{1467C23B-B1D3-428A-9463-78AEAC95AED2}" dt="2025-10-06T14:54:24.320" v="439" actId="688"/>
          <ac:spMkLst>
            <pc:docMk/>
            <pc:sldMk cId="1610669870" sldId="259"/>
            <ac:spMk id="6" creationId="{B4C847D6-85B4-B939-C49A-4F3FB8516DB1}"/>
          </ac:spMkLst>
        </pc:spChg>
        <pc:spChg chg="mod">
          <ac:chgData name="Leah Downey" userId="425b3c72-20b9-46ca-9b50-e891e7a5a4a9" providerId="ADAL" clId="{1467C23B-B1D3-428A-9463-78AEAC95AED2}" dt="2025-10-06T14:39:28.539" v="280" actId="1076"/>
          <ac:spMkLst>
            <pc:docMk/>
            <pc:sldMk cId="1610669870" sldId="259"/>
            <ac:spMk id="7" creationId="{704F1276-FF53-7F09-9551-19680D41B3AF}"/>
          </ac:spMkLst>
        </pc:spChg>
        <pc:picChg chg="add del mod">
          <ac:chgData name="Leah Downey" userId="425b3c72-20b9-46ca-9b50-e891e7a5a4a9" providerId="ADAL" clId="{1467C23B-B1D3-428A-9463-78AEAC95AED2}" dt="2025-10-06T14:52:34.775" v="429" actId="1076"/>
          <ac:picMkLst>
            <pc:docMk/>
            <pc:sldMk cId="1610669870" sldId="259"/>
            <ac:picMk id="5" creationId="{54DD1EEF-4FDB-303C-5A71-68FEF01ECCDC}"/>
          </ac:picMkLst>
        </pc:picChg>
      </pc:sldChg>
      <pc:sldChg chg="modSp add del mod ord">
        <pc:chgData name="Leah Downey" userId="425b3c72-20b9-46ca-9b50-e891e7a5a4a9" providerId="ADAL" clId="{1467C23B-B1D3-428A-9463-78AEAC95AED2}" dt="2025-10-07T20:03:47.447" v="467" actId="2696"/>
        <pc:sldMkLst>
          <pc:docMk/>
          <pc:sldMk cId="1826207558" sldId="260"/>
        </pc:sldMkLst>
        <pc:spChg chg="mod">
          <ac:chgData name="Leah Downey" userId="425b3c72-20b9-46ca-9b50-e891e7a5a4a9" providerId="ADAL" clId="{1467C23B-B1D3-428A-9463-78AEAC95AED2}" dt="2025-10-06T15:07:34.029" v="461" actId="1076"/>
          <ac:spMkLst>
            <pc:docMk/>
            <pc:sldMk cId="1826207558" sldId="260"/>
            <ac:spMk id="6" creationId="{222D1713-E156-4C37-9927-ABF6DC074292}"/>
          </ac:spMkLst>
        </pc:spChg>
        <pc:picChg chg="mod">
          <ac:chgData name="Leah Downey" userId="425b3c72-20b9-46ca-9b50-e891e7a5a4a9" providerId="ADAL" clId="{1467C23B-B1D3-428A-9463-78AEAC95AED2}" dt="2025-10-06T14:43:03.452" v="335" actId="14826"/>
          <ac:picMkLst>
            <pc:docMk/>
            <pc:sldMk cId="1826207558" sldId="260"/>
            <ac:picMk id="5" creationId="{01B0E52F-FBDE-0D55-0EE0-73F6C6D9C918}"/>
          </ac:picMkLst>
        </pc:picChg>
      </pc:sldChg>
      <pc:sldChg chg="modSp add del mod modShow">
        <pc:chgData name="Leah Downey" userId="425b3c72-20b9-46ca-9b50-e891e7a5a4a9" providerId="ADAL" clId="{1467C23B-B1D3-428A-9463-78AEAC95AED2}" dt="2025-10-07T20:03:47.447" v="467" actId="2696"/>
        <pc:sldMkLst>
          <pc:docMk/>
          <pc:sldMk cId="1508101328" sldId="261"/>
        </pc:sldMkLst>
        <pc:spChg chg="mod">
          <ac:chgData name="Leah Downey" userId="425b3c72-20b9-46ca-9b50-e891e7a5a4a9" providerId="ADAL" clId="{1467C23B-B1D3-428A-9463-78AEAC95AED2}" dt="2025-10-06T15:06:28.817" v="454" actId="1076"/>
          <ac:spMkLst>
            <pc:docMk/>
            <pc:sldMk cId="1508101328" sldId="261"/>
            <ac:spMk id="6" creationId="{08622873-5338-B943-6D78-C25E5CE34CE0}"/>
          </ac:spMkLst>
        </pc:spChg>
        <pc:spChg chg="mod">
          <ac:chgData name="Leah Downey" userId="425b3c72-20b9-46ca-9b50-e891e7a5a4a9" providerId="ADAL" clId="{1467C23B-B1D3-428A-9463-78AEAC95AED2}" dt="2025-10-06T15:04:59.085" v="447" actId="14100"/>
          <ac:spMkLst>
            <pc:docMk/>
            <pc:sldMk cId="1508101328" sldId="261"/>
            <ac:spMk id="7" creationId="{EBA728B2-C4A8-145A-3B7D-5DAEDDD7F21F}"/>
          </ac:spMkLst>
        </pc:spChg>
        <pc:picChg chg="mod">
          <ac:chgData name="Leah Downey" userId="425b3c72-20b9-46ca-9b50-e891e7a5a4a9" providerId="ADAL" clId="{1467C23B-B1D3-428A-9463-78AEAC95AED2}" dt="2025-10-06T15:06:22.274" v="453" actId="1076"/>
          <ac:picMkLst>
            <pc:docMk/>
            <pc:sldMk cId="1508101328" sldId="261"/>
            <ac:picMk id="5" creationId="{7ECBEDFC-02AE-B3D4-5D4A-003640C2F5C0}"/>
          </ac:picMkLst>
        </pc:picChg>
      </pc:sldChg>
      <pc:sldChg chg="modSp add del mod">
        <pc:chgData name="Leah Downey" userId="425b3c72-20b9-46ca-9b50-e891e7a5a4a9" providerId="ADAL" clId="{1467C23B-B1D3-428A-9463-78AEAC95AED2}" dt="2025-10-07T20:03:47.447" v="467" actId="2696"/>
        <pc:sldMkLst>
          <pc:docMk/>
          <pc:sldMk cId="202190326" sldId="262"/>
        </pc:sldMkLst>
        <pc:spChg chg="mod">
          <ac:chgData name="Leah Downey" userId="425b3c72-20b9-46ca-9b50-e891e7a5a4a9" providerId="ADAL" clId="{1467C23B-B1D3-428A-9463-78AEAC95AED2}" dt="2025-10-06T14:55:53.898" v="444" actId="1076"/>
          <ac:spMkLst>
            <pc:docMk/>
            <pc:sldMk cId="202190326" sldId="262"/>
            <ac:spMk id="6" creationId="{6392AFF0-9ABA-C18E-AE3E-7F61B8326209}"/>
          </ac:spMkLst>
        </pc:spChg>
        <pc:picChg chg="mod">
          <ac:chgData name="Leah Downey" userId="425b3c72-20b9-46ca-9b50-e891e7a5a4a9" providerId="ADAL" clId="{1467C23B-B1D3-428A-9463-78AEAC95AED2}" dt="2025-10-06T14:55:45.483" v="442" actId="14826"/>
          <ac:picMkLst>
            <pc:docMk/>
            <pc:sldMk cId="202190326" sldId="262"/>
            <ac:picMk id="5" creationId="{63475F1F-437B-0326-CB64-A0BA9FC04D2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60407-9869-4FEE-8B91-A19EF71275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1032F4-BB32-F425-008C-6C10A600A1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6034FC-1783-E437-027D-73297611B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BA5DA-DF2D-4F5D-9672-E9E64CF7A68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5C410F-09F8-086C-BBDF-2B673F931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C3A164-EE5E-9B3E-DB7D-45D6A4FDD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7FA85-CB04-4C6E-9BA7-819D4CAB61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059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91AD8-93EE-9A24-02CF-1F1519584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B82998-2CF0-6F59-E15F-4F8AA26721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0C49AE-3DB9-7FE8-8E4E-A4BA1DA03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BA5DA-DF2D-4F5D-9672-E9E64CF7A68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E0CA6A-A189-0FF6-2BDB-E40C22CB6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4A4A25-23E3-D8CA-DC46-37CAFB5E2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7FA85-CB04-4C6E-9BA7-819D4CAB61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496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545566-4D87-F5C8-A269-C83151EE46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226B9B-0033-3A1A-5860-058750286B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66FC62-AC13-821C-A83D-AC56B92EC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BA5DA-DF2D-4F5D-9672-E9E64CF7A68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0588B5-DB3F-C250-D105-BB1AB72B3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E4BDF-EE1C-EBDA-8574-B7344A17D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7FA85-CB04-4C6E-9BA7-819D4CAB61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902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F8C6A-A7D9-076A-B535-3C6D2700B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B5528-BE51-F7F3-6F3C-D710F54354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51286E-D75E-6D36-3970-BC48C88C9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BA5DA-DF2D-4F5D-9672-E9E64CF7A68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C62255-B1D0-1C0E-001E-B56D9DEB3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EA5C80-147C-0E84-2706-C828CFD75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7FA85-CB04-4C6E-9BA7-819D4CAB61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40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6FA56-D7E8-BC82-E18E-C04828A6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1B160E-D560-9C0E-D583-DD6DF9AFEF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B6DF5E-24C7-08A9-DA1B-1A32F0F84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BA5DA-DF2D-4F5D-9672-E9E64CF7A68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7A6833-0BED-6383-56AB-72464E0BF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A6DDB6-3D1E-E4DF-AC4C-FE10E60BA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7FA85-CB04-4C6E-9BA7-819D4CAB61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17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AF4A9-BCE9-00AE-0D88-FF2F73B95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CF31F9-B026-3396-D932-2F3712CA16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540296-8807-ECDA-9674-3E22549DA2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D8AB44-7664-0BDE-B67C-627058DB0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BA5DA-DF2D-4F5D-9672-E9E64CF7A68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84063B-5D10-BC94-E8F4-597AE9454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14592B-7D0D-A13D-4193-8292FF61E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7FA85-CB04-4C6E-9BA7-819D4CAB61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109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1AB13-BAFC-6CAB-B81B-BBA614A0B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527CC4-27BA-0D5D-9127-A36AA35EBF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5C0308-488E-342A-00B1-362E5A49DF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9C65D6-18CB-1DF8-4DC0-4CE0C0B967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296190-DF60-90EA-03B3-9CE1274786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69509C-30BE-067E-93D1-41597381C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BA5DA-DF2D-4F5D-9672-E9E64CF7A68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3291F2-6870-3374-A35D-139C8A4EC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5CA9D8-0B4B-31E9-BB8C-B6B3E5B3F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7FA85-CB04-4C6E-9BA7-819D4CAB61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241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DBED5-E9C7-1BCC-5B48-A37A2537F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C66A56-895B-B4C9-5DF7-62E6A262E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BA5DA-DF2D-4F5D-9672-E9E64CF7A68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A551DA-B6FA-8F95-E4B3-89F681442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6ED0FC-7B31-026A-840A-96DCD5075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7FA85-CB04-4C6E-9BA7-819D4CAB61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31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ADBC72-3CA9-CBAE-1B15-E3B097174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BA5DA-DF2D-4F5D-9672-E9E64CF7A68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C1B284-F078-7447-0B18-D2DC8618B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D358FC-6C11-8EA4-DBB6-FBEABF0F3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7FA85-CB04-4C6E-9BA7-819D4CAB61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919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0C70B-8B8B-995D-F0EC-0E4DAF74D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EF87B3-E192-9BDB-B591-028254309D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932AC3-F21B-6509-F490-AB7C9BFB00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1D8A98-E5C1-14E9-667C-7C89978AA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BA5DA-DF2D-4F5D-9672-E9E64CF7A68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94490F-06AD-3717-D82D-A92595F60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D39D86-E733-7DFB-6785-C84751329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7FA85-CB04-4C6E-9BA7-819D4CAB61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368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67400-FA79-3104-C3DC-1C459B4CD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BC9CFB-FFD0-044E-3100-5CF9FBA32E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5A40B8-129F-2BE6-F96E-FCBDF97C9F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6E9A18-826C-DF64-2E29-B5AC5270B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BA5DA-DF2D-4F5D-9672-E9E64CF7A68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A9D513-9DCC-45EF-61CA-836A6D1F5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624B41-4A42-FCCB-1581-CE05BA8FC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7FA85-CB04-4C6E-9BA7-819D4CAB61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554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F4F37F-147C-24A5-F10D-9EAD3C285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9CD9A6-B15A-C2F0-6F7B-B65334C770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25D7E3-6268-E2A5-9284-8C3F3B3F7C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CBA5DA-DF2D-4F5D-9672-E9E64CF7A68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7EF61-EE26-227A-5003-89B0F2C68F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599A17-EEE6-E847-5792-59CE5FFF6C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C7FA85-CB04-4C6E-9BA7-819D4CAB61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505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33799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3eaf2b0-b38e-48be-87d1-5ace09e14814">
      <Terms xmlns="http://schemas.microsoft.com/office/infopath/2007/PartnerControls"/>
    </lcf76f155ced4ddcb4097134ff3c332f>
    <TaxCatchAll xmlns="db8855a7-e2f0-4026-a553-d78a2e40916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FD31CFA0D50D4468AC595731B722FB2" ma:contentTypeVersion="19" ma:contentTypeDescription="Create a new document." ma:contentTypeScope="" ma:versionID="c650aba01ee411377cbadf3ddabca907">
  <xsd:schema xmlns:xsd="http://www.w3.org/2001/XMLSchema" xmlns:xs="http://www.w3.org/2001/XMLSchema" xmlns:p="http://schemas.microsoft.com/office/2006/metadata/properties" xmlns:ns2="93eaf2b0-b38e-48be-87d1-5ace09e14814" xmlns:ns3="db8855a7-e2f0-4026-a553-d78a2e409166" targetNamespace="http://schemas.microsoft.com/office/2006/metadata/properties" ma:root="true" ma:fieldsID="59bb7f783a6937e31bac7b7c61665f7f" ns2:_="" ns3:_="">
    <xsd:import namespace="93eaf2b0-b38e-48be-87d1-5ace09e14814"/>
    <xsd:import namespace="db8855a7-e2f0-4026-a553-d78a2e4091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eaf2b0-b38e-48be-87d1-5ace09e148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1" nillable="true" ma:displayName="Location" ma:internalName="MediaServiceLocatio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8b27f7ca-9448-4cab-80d7-4d857ea80a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8855a7-e2f0-4026-a553-d78a2e409166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b2d0c515-4a39-4839-bfa4-0b244a0fbb74}" ma:internalName="TaxCatchAll" ma:showField="CatchAllData" ma:web="db8855a7-e2f0-4026-a553-d78a2e40916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1014AF4-24B1-4B58-8E0A-EAB142EEE2B6}">
  <ds:schemaRefs>
    <ds:schemaRef ds:uri="http://schemas.microsoft.com/office/2006/metadata/properties"/>
    <ds:schemaRef ds:uri="http://schemas.microsoft.com/office/infopath/2007/PartnerControls"/>
    <ds:schemaRef ds:uri="93eaf2b0-b38e-48be-87d1-5ace09e14814"/>
    <ds:schemaRef ds:uri="db8855a7-e2f0-4026-a553-d78a2e409166"/>
  </ds:schemaRefs>
</ds:datastoreItem>
</file>

<file path=customXml/itemProps2.xml><?xml version="1.0" encoding="utf-8"?>
<ds:datastoreItem xmlns:ds="http://schemas.openxmlformats.org/officeDocument/2006/customXml" ds:itemID="{1B86AC7C-41C6-4DC4-AD7D-52B26294D47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3D260D6-195B-40A3-A21D-488F2CC466D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eaf2b0-b38e-48be-87d1-5ace09e14814"/>
    <ds:schemaRef ds:uri="db8855a7-e2f0-4026-a553-d78a2e40916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Leah Downey</dc:creator>
  <cp:lastModifiedBy>Leah Downey</cp:lastModifiedBy>
  <cp:revision>1</cp:revision>
  <dcterms:created xsi:type="dcterms:W3CDTF">2025-10-01T17:09:50Z</dcterms:created>
  <dcterms:modified xsi:type="dcterms:W3CDTF">2025-10-07T20:03:48Z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0x010100DFD31CFA0D50D4468AC595731B722FB2</vt:lpwstr>
  </property>
  <property fmtid="{D5CDD505-2E9C-101B-9397-08002B2CF9AE}" pid="3" name="MediaServiceImageTags">
    <vt:lpwstr/>
  </property>
</Properties>
</file>